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3"/>
    <p:sldId id="314" r:id="rId4"/>
    <p:sldId id="309" r:id="rId5"/>
    <p:sldId id="266" r:id="rId6"/>
    <p:sldId id="268" r:id="rId7"/>
    <p:sldId id="284" r:id="rId8"/>
    <p:sldId id="269" r:id="rId9"/>
    <p:sldId id="270" r:id="rId10"/>
    <p:sldId id="287" r:id="rId11"/>
    <p:sldId id="312" r:id="rId12"/>
    <p:sldId id="271" r:id="rId13"/>
    <p:sldId id="272" r:id="rId14"/>
    <p:sldId id="274" r:id="rId15"/>
    <p:sldId id="285" r:id="rId16"/>
    <p:sldId id="286" r:id="rId17"/>
    <p:sldId id="296" r:id="rId18"/>
    <p:sldId id="305" r:id="rId19"/>
    <p:sldId id="273" r:id="rId21"/>
    <p:sldId id="306" r:id="rId22"/>
    <p:sldId id="31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FF94999-A497-4DD1-AF06-C21688EB1011}">
          <p14:sldIdLst>
            <p14:sldId id="256"/>
            <p14:sldId id="314"/>
            <p14:sldId id="309"/>
            <p14:sldId id="266"/>
            <p14:sldId id="268"/>
            <p14:sldId id="284"/>
            <p14:sldId id="269"/>
            <p14:sldId id="270"/>
            <p14:sldId id="287"/>
            <p14:sldId id="312"/>
            <p14:sldId id="271"/>
            <p14:sldId id="272"/>
            <p14:sldId id="274"/>
            <p14:sldId id="285"/>
            <p14:sldId id="286"/>
            <p14:sldId id="296"/>
            <p14:sldId id="305"/>
            <p14:sldId id="273"/>
            <p14:sldId id="306"/>
            <p14:sldId id="3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496F2-93CD-49AB-877B-D82536117D80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D01C7-30AC-484D-A797-C37DDAB3DE2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D01C7-30AC-484D-A797-C37DDAB3DE2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image23.wdp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.png"/><Relationship Id="rId2" Type="http://schemas.microsoft.com/office/2007/relationships/hdphoto" Target="../media/image25.wdp"/><Relationship Id="rId1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microsoft.com/office/2007/relationships/hdphoto" Target="../media/image33.wdp"/><Relationship Id="rId3" Type="http://schemas.openxmlformats.org/officeDocument/2006/relationships/image" Target="../media/image32.png"/><Relationship Id="rId2" Type="http://schemas.microsoft.com/office/2007/relationships/hdphoto" Target="../media/image31.wdp"/><Relationship Id="rId1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microsoft.com/office/2007/relationships/hdphoto" Target="../media/image37.wdp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13.wdp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УЧИТЕЛЯМИ </a:t>
            </a:r>
            <a:b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СЛАВИТСЯ</a:t>
            </a:r>
            <a:b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РОССИЯ…</a:t>
            </a:r>
            <a:endParaRPr lang="ru-RU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 smtClean="0"/>
            </a:b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Генералова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Елизавета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Амплиевна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биологии и основ дарвинизма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30159" y="1600200"/>
            <a:ext cx="7083681" cy="45259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6319" y="980728"/>
            <a:ext cx="5040560" cy="1143000"/>
          </a:xfrm>
        </p:spPr>
        <p:txBody>
          <a:bodyPr>
            <a:normAutofit fontScale="90000"/>
          </a:bodyPr>
          <a:lstStyle/>
          <a:p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Сидоркина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Клавдия Васильевна,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математики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528392" cy="483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Смирнова Софья Ивановна, 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истории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2" t="2526" r="4005" b="6306"/>
          <a:stretch>
            <a:fillRect/>
          </a:stretch>
        </p:blipFill>
        <p:spPr bwMode="auto">
          <a:xfrm>
            <a:off x="323528" y="1484784"/>
            <a:ext cx="2875771" cy="4254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96952"/>
            <a:ext cx="4889500" cy="331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Шайкова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Надежда Митрофановна,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у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читель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русского языка и литературы </a:t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4" name="Объект 3" descr="C:\Users\k-40\Desktop\нм.jpg"/>
          <p:cNvPicPr>
            <a:picLocks noGrp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1" t="5711" b="10964"/>
          <a:stretch>
            <a:fillRect/>
          </a:stretch>
        </p:blipFill>
        <p:spPr bwMode="auto">
          <a:xfrm>
            <a:off x="323528" y="1556792"/>
            <a:ext cx="3312368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 rotWithShape="1">
          <a:blip r:embed="rId2"/>
          <a:srcRect l="4918" t="4657" r="4543" b="2474"/>
          <a:stretch>
            <a:fillRect/>
          </a:stretch>
        </p:blipFill>
        <p:spPr bwMode="auto">
          <a:xfrm>
            <a:off x="3851920" y="2559006"/>
            <a:ext cx="5040560" cy="403244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Люстикман</a:t>
            </a:r>
            <a:r>
              <a:rPr lang="ru-RU" b="1" dirty="0">
                <a:solidFill>
                  <a:srgbClr val="002060"/>
                </a:solidFill>
              </a:rPr>
              <a:t> Дора Исаевна,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учитель </a:t>
            </a:r>
            <a:r>
              <a:rPr lang="ru-RU" b="1" dirty="0">
                <a:solidFill>
                  <a:srgbClr val="002060"/>
                </a:solidFill>
              </a:rPr>
              <a:t>английского языка</a:t>
            </a:r>
            <a:br>
              <a:rPr lang="ru-RU" dirty="0"/>
            </a:br>
            <a:endParaRPr lang="ru-RU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92896"/>
            <a:ext cx="5959759" cy="410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67" t="21135" r="20929" b="55586"/>
          <a:stretch>
            <a:fillRect/>
          </a:stretch>
        </p:blipFill>
        <p:spPr bwMode="auto">
          <a:xfrm>
            <a:off x="251520" y="1340768"/>
            <a:ext cx="2448272" cy="345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Бекренева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Александра Ивановна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начальных классов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 descr="C:\Users\Galina\Desktop\фото\IMG_20210402_081137.jpg"/>
          <p:cNvPicPr>
            <a:picLocks noGrp="1"/>
          </p:cNvPicPr>
          <p:nvPr>
            <p:ph idx="1"/>
          </p:nvPr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76845" y="2356003"/>
            <a:ext cx="3233651" cy="4659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024336" cy="412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Хасанов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Зуфар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Мубаракович,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истории и обществознания</a:t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C:\Users\k-40\Desktop\Проекты\хасанов\26032012091.jpg"/>
          <p:cNvPicPr>
            <a:picLocks noGrp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7" t="24610" r="23699" b="15234"/>
          <a:stretch>
            <a:fillRect/>
          </a:stretch>
        </p:blipFill>
        <p:spPr bwMode="auto">
          <a:xfrm>
            <a:off x="1907707" y="2636912"/>
            <a:ext cx="2160242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435292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5" t="58233" r="52611" b="26396"/>
          <a:stretch>
            <a:fillRect/>
          </a:stretch>
        </p:blipFill>
        <p:spPr>
          <a:xfrm rot="5400000">
            <a:off x="-57146" y="1433410"/>
            <a:ext cx="2273518" cy="1656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Михайлова Нина Борисовна,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географии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36912"/>
            <a:ext cx="5703441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845" t="23458" r="53281" b="56762"/>
          <a:stretch>
            <a:fillRect/>
          </a:stretch>
        </p:blipFill>
        <p:spPr bwMode="auto">
          <a:xfrm>
            <a:off x="467544" y="1700808"/>
            <a:ext cx="2088232" cy="301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76672"/>
            <a:ext cx="7056784" cy="1143000"/>
          </a:xfrm>
        </p:spPr>
        <p:txBody>
          <a:bodyPr>
            <a:normAutofit fontScale="90000"/>
          </a:bodyPr>
          <a:lstStyle/>
          <a:p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Барашко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Светлана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Файезовна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заместитель директора по воспитательной работе, учитель музыки, технологии</a:t>
            </a:r>
            <a:br>
              <a:rPr lang="ru-RU" sz="31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1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800200" cy="2230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61047"/>
            <a:ext cx="4322763" cy="277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419378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132856"/>
            <a:ext cx="3816424" cy="1143000"/>
          </a:xfrm>
        </p:spPr>
        <p:txBody>
          <a:bodyPr>
            <a:normAutofit fontScale="90000"/>
          </a:bodyPr>
          <a:lstStyle/>
          <a:p>
            <a:br>
              <a:rPr lang="ru-RU" b="1" dirty="0" smtClean="0"/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Репина Лидия Ивановна, 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биологии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" r="424"/>
          <a:stretch>
            <a:fillRect/>
          </a:stretch>
        </p:blipFill>
        <p:spPr bwMode="auto">
          <a:xfrm rot="5400000">
            <a:off x="-389058" y="1405281"/>
            <a:ext cx="5601635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Ларина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Тамара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Ивановна,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классов 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t="53157" r="850" b="1741"/>
          <a:stretch>
            <a:fillRect/>
          </a:stretch>
        </p:blipFill>
        <p:spPr>
          <a:xfrm>
            <a:off x="1115616" y="1700808"/>
            <a:ext cx="6455347" cy="4038491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Бабурина  Валентина Дмитриевна,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иностранного языка</a:t>
            </a:r>
            <a:endParaRPr lang="ru-RU" sz="31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K40\Desktop\на слайд шоу\сканы 153\учителя\img20251124_2104090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56" r="2946" b="1688"/>
          <a:stretch>
            <a:fillRect/>
          </a:stretch>
        </p:blipFill>
        <p:spPr bwMode="auto">
          <a:xfrm rot="5400000">
            <a:off x="1986355" y="254005"/>
            <a:ext cx="4758173" cy="721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Артемьева Олимпиада Сергеевна,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читель русского языка  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6" t="41114" r="3181" b="43827"/>
          <a:stretch>
            <a:fillRect/>
          </a:stretch>
        </p:blipFill>
        <p:spPr>
          <a:xfrm rot="5400000">
            <a:off x="-578691" y="2387003"/>
            <a:ext cx="4468734" cy="2808312"/>
          </a:xfrm>
        </p:spPr>
      </p:pic>
      <p:pic>
        <p:nvPicPr>
          <p:cNvPr id="4098" name="Picture 2" descr="C:\Users\K40\Desktop\на слайд шоу\сканы 153\учителя\img20251124_205751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15915" y="872716"/>
            <a:ext cx="4464497" cy="58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Нараева</a:t>
            </a:r>
            <a:r>
              <a:rPr lang="ru-RU" b="1" dirty="0">
                <a:solidFill>
                  <a:srgbClr val="002060"/>
                </a:solidFill>
              </a:rPr>
              <a:t> Маргарита </a:t>
            </a:r>
            <a:r>
              <a:rPr lang="ru-RU" b="1" dirty="0" smtClean="0">
                <a:solidFill>
                  <a:srgbClr val="002060"/>
                </a:solidFill>
              </a:rPr>
              <a:t>Александровна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      </a:t>
            </a:r>
            <a: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русского языка и литературы </a:t>
            </a:r>
            <a:b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/>
              <a:t> </a:t>
            </a:r>
            <a:endParaRPr lang="ru-RU" sz="31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1611"/>
            <a:ext cx="3528392" cy="488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295" b="12866"/>
          <a:stretch>
            <a:fillRect/>
          </a:stretch>
        </p:blipFill>
        <p:spPr bwMode="auto">
          <a:xfrm>
            <a:off x="4211960" y="2636912"/>
            <a:ext cx="4536504" cy="327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Гераськина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Анисья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Дмитриевна,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русского языка и литературы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08920"/>
            <a:ext cx="4829215" cy="3693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2808313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Гераськина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Анна Ивановна,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 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E:\70-80\сканирование0044.jpg"/>
          <p:cNvPicPr>
            <a:picLocks noGrp="1"/>
          </p:cNvPicPr>
          <p:nvPr>
            <p:ph idx="1"/>
          </p:nvPr>
        </p:nvPicPr>
        <p:blipFill rotWithShape="1">
          <a:blip r:embed="rId1" cstate="print"/>
          <a:srcRect t="1753" r="2327"/>
          <a:stretch>
            <a:fillRect/>
          </a:stretch>
        </p:blipFill>
        <p:spPr bwMode="auto">
          <a:xfrm>
            <a:off x="1115616" y="1844824"/>
            <a:ext cx="712879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Оспенникова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 Наталья Георгиевна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 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552728" cy="4733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Банникова Флорида Николаевна,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776864" cy="475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Герасимова Тамара Михайловна,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" r="1008" b="6883"/>
          <a:stretch>
            <a:fillRect/>
          </a:stretch>
        </p:blipFill>
        <p:spPr bwMode="auto">
          <a:xfrm>
            <a:off x="1187624" y="1556792"/>
            <a:ext cx="6523203" cy="4214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fade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1167</Words>
  <Application>WPS Presentation</Application>
  <PresentationFormat>Экран (4:3)</PresentationFormat>
  <Paragraphs>40</Paragraphs>
  <Slides>20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SimSun</vt:lpstr>
      <vt:lpstr>Wingdings</vt:lpstr>
      <vt:lpstr>Book Antiqua</vt:lpstr>
      <vt:lpstr>Microsoft YaHei</vt:lpstr>
      <vt:lpstr>Arial Unicode MS</vt:lpstr>
      <vt:lpstr>Calibri</vt:lpstr>
      <vt:lpstr>Тема Office</vt:lpstr>
      <vt:lpstr>УЧИТЕЛЯМИ   СЛАВИТСЯ  РОССИЯ…</vt:lpstr>
      <vt:lpstr>Ларина  Тамара Ивановна,  учитель начальных классов  </vt:lpstr>
      <vt:lpstr>Артемьева Олимпиада Сергеевна, учитель русского языка  </vt:lpstr>
      <vt:lpstr>Нараева Маргарита Александровна        учитель русского языка и литературы   </vt:lpstr>
      <vt:lpstr>Гераськина Анисья Дмитриевна, учитель русского языка и литературы </vt:lpstr>
      <vt:lpstr>Гераськина Анна Ивановна,  учитель начальных классов  </vt:lpstr>
      <vt:lpstr>Оспенникова Наталья Георгиевна учитель начальных классов  </vt:lpstr>
      <vt:lpstr>Банникова Флорида Николаевна, учитель начальных классов </vt:lpstr>
      <vt:lpstr>Герасимова Тамара Михайловна, учитель начальных классов </vt:lpstr>
      <vt:lpstr> Генералова Елизавета Амплиевна, учитель биологии и основ дарвинизма  </vt:lpstr>
      <vt:lpstr>   Сидоркина  Клавдия Васильевна,  учитель математики </vt:lpstr>
      <vt:lpstr>Смирнова Софья Ивановна,  учитель истории </vt:lpstr>
      <vt:lpstr>Шайкова Надежда Митрофановна,        учитель русского языка и литературы  </vt:lpstr>
      <vt:lpstr>Люстикман Дора Исаевна,  учитель английского языка </vt:lpstr>
      <vt:lpstr>Бекренева Александра Ивановна  учитель начальных классов  </vt:lpstr>
      <vt:lpstr>Хасанов Зуфар Мубаракович, учитель истории и обществознания   </vt:lpstr>
      <vt:lpstr>Михайлова Нина Борисовна,  учитель географии </vt:lpstr>
      <vt:lpstr>   Барашко Светлана Файезовна,  заместитель директора по воспитательной работе, учитель музыки, технологии </vt:lpstr>
      <vt:lpstr> Репина Лидия Ивановна,  учитель биологии </vt:lpstr>
      <vt:lpstr>Бабурина  Валентина Дмитриевна, учитель иностранного языка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K40</dc:creator>
  <cp:lastModifiedBy>WPS_1780393337</cp:lastModifiedBy>
  <cp:revision>48</cp:revision>
  <dcterms:created xsi:type="dcterms:W3CDTF">2026-06-25T13:18:00Z</dcterms:created>
  <dcterms:modified xsi:type="dcterms:W3CDTF">2026-06-28T11:57:54Z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DF65B6341C1941DBA6FA42F3AD92EFE1_12</vt:lpwstr>
  </property>
  <property fmtid="{D5CDD505-2E9C-101B-9397-08002B2CF9AE}" pid="3" name="KSOProductBuildVer">
    <vt:lpwstr>1049-12.1.0.26880</vt:lpwstr>
  </property>
</Properties>
</file>